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 Bold" panose="020B0604020202020204" charset="0"/>
      <p:regular r:id="rId13"/>
    </p:embeddedFont>
    <p:embeddedFont>
      <p:font typeface="Inter" panose="020B0604020202020204" charset="0"/>
      <p:regular r:id="rId14"/>
    </p:embeddedFont>
    <p:embeddedFont>
      <p:font typeface="Inter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772841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House Rent Application using MERN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3912840"/>
            <a:ext cx="944552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 b="1" spc="-45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Team members</a:t>
            </a:r>
            <a:r>
              <a:rPr lang="en-US" sz="2750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827240"/>
            <a:ext cx="9445526" cy="42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Saraniya</a:t>
            </a:r>
            <a:r>
              <a:rPr lang="en-US" sz="2187" spc="-4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B, </a:t>
            </a:r>
            <a:r>
              <a:rPr lang="en-US" sz="2187" spc="-4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Sofiya</a:t>
            </a:r>
            <a:r>
              <a:rPr lang="en-US" sz="2187" spc="-4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spc="-45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Rahamath</a:t>
            </a:r>
            <a:r>
              <a:rPr lang="en-US" sz="2187" spc="-45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A, Shareen S, Varsha 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5599807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B.Tech IT 4th year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6372374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Meenakshi College of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34908" y="710952"/>
            <a:ext cx="7823597" cy="92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 spc="-1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4908" y="1973312"/>
            <a:ext cx="9476185" cy="53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Unified platform for a smooth rental experience.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7834908" y="2819698"/>
            <a:ext cx="1395561" cy="2233017"/>
          </a:xfrm>
          <a:custGeom>
            <a:avLst/>
            <a:gdLst/>
            <a:ahLst/>
            <a:cxnLst/>
            <a:rect l="l" t="t" r="r" b="b"/>
            <a:pathLst>
              <a:path w="1395561" h="2233017">
                <a:moveTo>
                  <a:pt x="0" y="0"/>
                </a:moveTo>
                <a:lnTo>
                  <a:pt x="1395561" y="0"/>
                </a:lnTo>
                <a:lnTo>
                  <a:pt x="1395561" y="2233017"/>
                </a:lnTo>
                <a:lnTo>
                  <a:pt x="0" y="2233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9" r="-25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49122" y="3070175"/>
            <a:ext cx="3489126" cy="46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Simplified Process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49122" y="3616524"/>
            <a:ext cx="7661970" cy="53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Efficient search, inquiry, and booking.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7834908" y="5052715"/>
            <a:ext cx="1395561" cy="2233018"/>
          </a:xfrm>
          <a:custGeom>
            <a:avLst/>
            <a:gdLst/>
            <a:ahLst/>
            <a:cxnLst/>
            <a:rect l="l" t="t" r="r" b="b"/>
            <a:pathLst>
              <a:path w="1395561" h="2233018">
                <a:moveTo>
                  <a:pt x="0" y="0"/>
                </a:moveTo>
                <a:lnTo>
                  <a:pt x="1395561" y="0"/>
                </a:lnTo>
                <a:lnTo>
                  <a:pt x="1395561" y="2233017"/>
                </a:lnTo>
                <a:lnTo>
                  <a:pt x="0" y="2233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9" r="-25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649122" y="5303192"/>
            <a:ext cx="3489126" cy="46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MERN Stack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49122" y="5849541"/>
            <a:ext cx="7661970" cy="53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Scalable and user-friendly technology.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7834908" y="7285732"/>
            <a:ext cx="1395561" cy="2233018"/>
          </a:xfrm>
          <a:custGeom>
            <a:avLst/>
            <a:gdLst/>
            <a:ahLst/>
            <a:cxnLst/>
            <a:rect l="l" t="t" r="r" b="b"/>
            <a:pathLst>
              <a:path w="1395561" h="2233018">
                <a:moveTo>
                  <a:pt x="0" y="0"/>
                </a:moveTo>
                <a:lnTo>
                  <a:pt x="1395561" y="0"/>
                </a:lnTo>
                <a:lnTo>
                  <a:pt x="1395561" y="2233018"/>
                </a:lnTo>
                <a:lnTo>
                  <a:pt x="0" y="2233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" r="-25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649122" y="7536210"/>
            <a:ext cx="4344441" cy="46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Transparency and Security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9122" y="8082557"/>
            <a:ext cx="7661970" cy="53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Trustworthy rental experience for all.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2068860"/>
            <a:ext cx="748724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Introduction to the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351460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Web-based platform for finding and renting properties.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7475" y="4523929"/>
            <a:ext cx="647402" cy="647402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25749" y="4673054"/>
            <a:ext cx="170706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2" y="4490591"/>
            <a:ext cx="36596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User-Friendly Interface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3632" y="5498901"/>
            <a:ext cx="365968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Seamless navigation and intuitive design.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852071" y="4523929"/>
            <a:ext cx="647403" cy="647402"/>
            <a:chOff x="0" y="0"/>
            <a:chExt cx="863203" cy="86320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048226" y="4673054"/>
            <a:ext cx="255091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78229" y="4490591"/>
            <a:ext cx="36596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Efficient Communication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78229" y="5498901"/>
            <a:ext cx="365968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Connecting renters and landlords easily.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87475" y="7089576"/>
            <a:ext cx="647402" cy="647402"/>
            <a:chOff x="0" y="0"/>
            <a:chExt cx="863203" cy="86320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180207" y="7238702"/>
            <a:ext cx="261789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13632" y="7056239"/>
            <a:ext cx="545559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Comprehensive Property Listings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13632" y="7621637"/>
            <a:ext cx="852413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Detailed descriptions, photos, and virtual tours for each property.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887415"/>
            <a:ext cx="828377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Features for Success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31184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Streamlined search and rental processes.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41555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Property Listings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094362"/>
            <a:ext cx="497264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Details, photos, and pricing.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160" y="541555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Search Filters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6160" y="6094362"/>
            <a:ext cx="49726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Refine by location, price, type, amenities.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0084" y="5415558"/>
            <a:ext cx="365149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Direct Communication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0084" y="6094362"/>
            <a:ext cx="49726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Messaging feature for inquiries and booking.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1955452"/>
            <a:ext cx="856595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User Roles and Workflows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238054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Distinct workflows for each user type.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7475" y="4091582"/>
            <a:ext cx="9455051" cy="4187427"/>
            <a:chOff x="0" y="0"/>
            <a:chExt cx="12606735" cy="5583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06782" cy="5583174"/>
            </a:xfrm>
            <a:custGeom>
              <a:avLst/>
              <a:gdLst/>
              <a:ahLst/>
              <a:cxnLst/>
              <a:rect l="l" t="t" r="r" b="b"/>
              <a:pathLst>
                <a:path w="12606782" h="558317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12441428" y="0"/>
                  </a:lnTo>
                  <a:lnTo>
                    <a:pt x="12441428" y="6350"/>
                  </a:lnTo>
                  <a:lnTo>
                    <a:pt x="12441428" y="0"/>
                  </a:lnTo>
                  <a:cubicBezTo>
                    <a:pt x="12532741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5418074"/>
                  </a:lnTo>
                  <a:lnTo>
                    <a:pt x="12600432" y="5418074"/>
                  </a:lnTo>
                  <a:lnTo>
                    <a:pt x="12606782" y="5418074"/>
                  </a:lnTo>
                  <a:cubicBezTo>
                    <a:pt x="12606782" y="5509260"/>
                    <a:pt x="12532741" y="5583174"/>
                    <a:pt x="12441428" y="5583174"/>
                  </a:cubicBezTo>
                  <a:lnTo>
                    <a:pt x="12441428" y="5576824"/>
                  </a:lnTo>
                  <a:lnTo>
                    <a:pt x="12441428" y="5583174"/>
                  </a:lnTo>
                  <a:lnTo>
                    <a:pt x="165354" y="5583174"/>
                  </a:lnTo>
                  <a:lnTo>
                    <a:pt x="165354" y="5576824"/>
                  </a:lnTo>
                  <a:lnTo>
                    <a:pt x="165354" y="5583174"/>
                  </a:lnTo>
                  <a:cubicBezTo>
                    <a:pt x="74041" y="5583174"/>
                    <a:pt x="0" y="5509260"/>
                    <a:pt x="0" y="541807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418074"/>
                  </a:lnTo>
                  <a:lnTo>
                    <a:pt x="6350" y="5418074"/>
                  </a:lnTo>
                  <a:lnTo>
                    <a:pt x="12700" y="5418074"/>
                  </a:lnTo>
                  <a:cubicBezTo>
                    <a:pt x="12700" y="5502275"/>
                    <a:pt x="81026" y="5570474"/>
                    <a:pt x="165354" y="5570474"/>
                  </a:cubicBezTo>
                  <a:lnTo>
                    <a:pt x="12441428" y="5570474"/>
                  </a:lnTo>
                  <a:cubicBezTo>
                    <a:pt x="12525756" y="5570474"/>
                    <a:pt x="12594082" y="5502275"/>
                    <a:pt x="12594082" y="5418074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42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1762" y="4105870"/>
            <a:ext cx="9426476" cy="812899"/>
            <a:chOff x="0" y="0"/>
            <a:chExt cx="12568635" cy="1083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85280" y="4199781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 Type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03280" y="4199781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Functions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01762" y="4918770"/>
            <a:ext cx="9426476" cy="812899"/>
            <a:chOff x="0" y="0"/>
            <a:chExt cx="12568635" cy="10838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85280" y="5012680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Renters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03280" y="5012680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Search, inquire, book.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01762" y="5731669"/>
            <a:ext cx="9426476" cy="1266527"/>
            <a:chOff x="0" y="0"/>
            <a:chExt cx="12568635" cy="16887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85280" y="5825579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Property Owners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03280" y="5825579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List properties, manage inquiries.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1762" y="6998196"/>
            <a:ext cx="9426476" cy="1266527"/>
            <a:chOff x="0" y="0"/>
            <a:chExt cx="12568635" cy="16887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85280" y="7092106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03280" y="7092106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Platform oversight, account approvals.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25799"/>
            <a:ext cx="1068422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Technical Architecture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050232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MERN stack for robust and scalable app.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15394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832747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React.js, Bootstrap, Material UI.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541466"/>
            <a:ext cx="780588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React.js provides a component-based architecture for building user interfaces. Bootstrap provides a responsive and mobile-friendly framework for styling. Material UI offers a pre-built set of components for creating modern and visually appealing interfaces.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9401" y="415394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401" y="4832747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Node.js, Express.js, MongoDB.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401" y="5541466"/>
            <a:ext cx="7805886" cy="280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Node.js offers a JavaScript runtime environment for building server-side applications. Express.js provides a web application framework that simplifies routing, middleware, and API development. MongoDB offers a document-based database system that scales well with growing data requirements.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991296"/>
            <a:ext cx="1131168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Database Design and Functionality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273897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Optimized for efficient data handling.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5127426"/>
            <a:ext cx="5254973" cy="2115890"/>
            <a:chOff x="0" y="0"/>
            <a:chExt cx="7006630" cy="2821187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993890" cy="2808478"/>
            </a:xfrm>
            <a:custGeom>
              <a:avLst/>
              <a:gdLst/>
              <a:ahLst/>
              <a:cxnLst/>
              <a:rect l="l" t="t" r="r" b="b"/>
              <a:pathLst>
                <a:path w="6993890" h="280847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06717" cy="2821178"/>
            </a:xfrm>
            <a:custGeom>
              <a:avLst/>
              <a:gdLst/>
              <a:ahLst/>
              <a:cxnLst/>
              <a:rect l="l" t="t" r="r" b="b"/>
              <a:pathLst>
                <a:path w="7006717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85280" y="53871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Users Collection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280" y="5952530"/>
            <a:ext cx="465936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Renter and owner profiles.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16440" y="5127426"/>
            <a:ext cx="5254973" cy="2115890"/>
            <a:chOff x="0" y="0"/>
            <a:chExt cx="7006630" cy="2821187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993890" cy="2808478"/>
            </a:xfrm>
            <a:custGeom>
              <a:avLst/>
              <a:gdLst/>
              <a:ahLst/>
              <a:cxnLst/>
              <a:rect l="l" t="t" r="r" b="b"/>
              <a:pathLst>
                <a:path w="6993890" h="280847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006717" cy="2821178"/>
            </a:xfrm>
            <a:custGeom>
              <a:avLst/>
              <a:gdLst/>
              <a:ahLst/>
              <a:cxnLst/>
              <a:rect l="l" t="t" r="r" b="b"/>
              <a:pathLst>
                <a:path w="7006717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814245" y="53871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Properties Collection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4245" y="5952530"/>
            <a:ext cx="465936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Details, photos, pricing.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45404" y="5127426"/>
            <a:ext cx="5254973" cy="2115890"/>
            <a:chOff x="0" y="0"/>
            <a:chExt cx="7006630" cy="28211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2808478"/>
            </a:xfrm>
            <a:custGeom>
              <a:avLst/>
              <a:gdLst/>
              <a:ahLst/>
              <a:cxnLst/>
              <a:rect l="l" t="t" r="r" b="b"/>
              <a:pathLst>
                <a:path w="6993890" h="2808478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2821178"/>
            </a:xfrm>
            <a:custGeom>
              <a:avLst/>
              <a:gdLst/>
              <a:ahLst/>
              <a:cxnLst/>
              <a:rect l="l" t="t" r="r" b="b"/>
              <a:pathLst>
                <a:path w="7006717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343210" y="5387131"/>
            <a:ext cx="370730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Inquiries and Bookings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3210" y="5952530"/>
            <a:ext cx="46593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Tracks inquiries, bookings, and statuses.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4375" y="523131"/>
            <a:ext cx="7189589" cy="67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b="1" spc="-12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Visualizing the App's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375" y="1540669"/>
            <a:ext cx="16859250" cy="39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Clean and intuitive user experience.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2452390" y="2163664"/>
            <a:ext cx="4800302" cy="2966740"/>
          </a:xfrm>
          <a:custGeom>
            <a:avLst/>
            <a:gdLst/>
            <a:ahLst/>
            <a:cxnLst/>
            <a:rect l="l" t="t" r="r" b="b"/>
            <a:pathLst>
              <a:path w="4800302" h="2966740">
                <a:moveTo>
                  <a:pt x="0" y="0"/>
                </a:moveTo>
                <a:lnTo>
                  <a:pt x="4800302" y="0"/>
                </a:lnTo>
                <a:lnTo>
                  <a:pt x="4800302" y="2966740"/>
                </a:lnTo>
                <a:lnTo>
                  <a:pt x="0" y="296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" r="-7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76786" y="5366445"/>
            <a:ext cx="2551510" cy="3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 spc="-6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Home Screen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4375" y="5759946"/>
            <a:ext cx="8276481" cy="39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Simple search and browsing.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1035159" y="2163664"/>
            <a:ext cx="4800302" cy="2966740"/>
          </a:xfrm>
          <a:custGeom>
            <a:avLst/>
            <a:gdLst/>
            <a:ahLst/>
            <a:cxnLst/>
            <a:rect l="l" t="t" r="r" b="b"/>
            <a:pathLst>
              <a:path w="4800302" h="2966740">
                <a:moveTo>
                  <a:pt x="0" y="0"/>
                </a:moveTo>
                <a:lnTo>
                  <a:pt x="4800302" y="0"/>
                </a:lnTo>
                <a:lnTo>
                  <a:pt x="4800302" y="2966740"/>
                </a:lnTo>
                <a:lnTo>
                  <a:pt x="0" y="296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" r="-7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159555" y="5366445"/>
            <a:ext cx="2551510" cy="3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 spc="-6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Property 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6995" y="5759946"/>
            <a:ext cx="8276630" cy="39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Comprehensive information.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2452390" y="6765577"/>
            <a:ext cx="4800302" cy="2966740"/>
          </a:xfrm>
          <a:custGeom>
            <a:avLst/>
            <a:gdLst/>
            <a:ahLst/>
            <a:cxnLst/>
            <a:rect l="l" t="t" r="r" b="b"/>
            <a:pathLst>
              <a:path w="4800302" h="2966740">
                <a:moveTo>
                  <a:pt x="0" y="0"/>
                </a:moveTo>
                <a:lnTo>
                  <a:pt x="4800302" y="0"/>
                </a:lnTo>
                <a:lnTo>
                  <a:pt x="4800302" y="2966740"/>
                </a:lnTo>
                <a:lnTo>
                  <a:pt x="0" y="2966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" r="-7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76786" y="9968359"/>
            <a:ext cx="2551510" cy="3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 spc="-6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User Dashboard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4375" y="10361860"/>
            <a:ext cx="8276481" cy="39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Personalized management.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11035159" y="6765577"/>
            <a:ext cx="4800302" cy="2966740"/>
          </a:xfrm>
          <a:custGeom>
            <a:avLst/>
            <a:gdLst/>
            <a:ahLst/>
            <a:cxnLst/>
            <a:rect l="l" t="t" r="r" b="b"/>
            <a:pathLst>
              <a:path w="4800302" h="2966740">
                <a:moveTo>
                  <a:pt x="0" y="0"/>
                </a:moveTo>
                <a:lnTo>
                  <a:pt x="4800302" y="0"/>
                </a:lnTo>
                <a:lnTo>
                  <a:pt x="4800302" y="2966740"/>
                </a:lnTo>
                <a:lnTo>
                  <a:pt x="0" y="2966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" r="-78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159555" y="9968359"/>
            <a:ext cx="2551510" cy="3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b="1" spc="-6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Owner Dashboard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96995" y="10361860"/>
            <a:ext cx="8276630" cy="39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 spc="-3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Adding properties.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11858" y="599778"/>
            <a:ext cx="10313491" cy="76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1" spc="-13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Challenges and Solutions Encountered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858" y="1760041"/>
            <a:ext cx="16664285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Overcoming obstacles for smooth operation.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29712" y="2458790"/>
            <a:ext cx="28575" cy="7190929"/>
            <a:chOff x="0" y="0"/>
            <a:chExt cx="38100" cy="95879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9587865"/>
            </a:xfrm>
            <a:custGeom>
              <a:avLst/>
              <a:gdLst/>
              <a:ahLst/>
              <a:cxnLst/>
              <a:rect l="l" t="t" r="r" b="b"/>
              <a:pathLst>
                <a:path w="38100" h="958786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568815"/>
                  </a:lnTo>
                  <a:cubicBezTo>
                    <a:pt x="38100" y="9579356"/>
                    <a:pt x="29591" y="9587865"/>
                    <a:pt x="19050" y="9587865"/>
                  </a:cubicBezTo>
                  <a:cubicBezTo>
                    <a:pt x="8509" y="9587865"/>
                    <a:pt x="0" y="9579356"/>
                    <a:pt x="0" y="956881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99748" y="2966294"/>
            <a:ext cx="811857" cy="28575"/>
            <a:chOff x="0" y="0"/>
            <a:chExt cx="1082477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78268" y="2714922"/>
            <a:ext cx="531465" cy="531465"/>
            <a:chOff x="0" y="0"/>
            <a:chExt cx="708620" cy="708620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074125" y="2844701"/>
            <a:ext cx="139601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75398" y="2662089"/>
            <a:ext cx="3492699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Challenge: Image Uploads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1858" y="3125540"/>
            <a:ext cx="7056239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Reliable storage and retrieval.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376395" y="4125962"/>
            <a:ext cx="811858" cy="28575"/>
            <a:chOff x="0" y="0"/>
            <a:chExt cx="1082477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878268" y="3874591"/>
            <a:ext cx="531465" cy="531465"/>
            <a:chOff x="0" y="0"/>
            <a:chExt cx="708620" cy="708620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039598" y="4004370"/>
            <a:ext cx="208658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19904" y="3821757"/>
            <a:ext cx="3147120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Solution: Cloud Storage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19904" y="4285209"/>
            <a:ext cx="7056239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Efficient image management.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099748" y="5169694"/>
            <a:ext cx="811857" cy="28575"/>
            <a:chOff x="0" y="0"/>
            <a:chExt cx="1082477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878268" y="4918322"/>
            <a:ext cx="531465" cy="531465"/>
            <a:chOff x="0" y="0"/>
            <a:chExt cx="708620" cy="708620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9036919" y="5048101"/>
            <a:ext cx="214164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41030" y="4865489"/>
            <a:ext cx="4627066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Challenge: Real-Time Notifications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1858" y="5328940"/>
            <a:ext cx="7056239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Instant updates for users.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376395" y="6213574"/>
            <a:ext cx="811858" cy="28575"/>
            <a:chOff x="0" y="0"/>
            <a:chExt cx="1082477" cy="38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8878268" y="5962204"/>
            <a:ext cx="531465" cy="531465"/>
            <a:chOff x="0" y="0"/>
            <a:chExt cx="708620" cy="708620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9031560" y="6091981"/>
            <a:ext cx="224879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19904" y="5909370"/>
            <a:ext cx="3002161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Solution: Web Sockets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419904" y="6372820"/>
            <a:ext cx="7056239" cy="43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communication.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8099748" y="7257455"/>
            <a:ext cx="811857" cy="28575"/>
            <a:chOff x="0" y="0"/>
            <a:chExt cx="1082477" cy="381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8878268" y="7006084"/>
            <a:ext cx="531465" cy="531465"/>
            <a:chOff x="0" y="0"/>
            <a:chExt cx="708620" cy="708620"/>
          </a:xfrm>
        </p:grpSpPr>
        <p:sp>
          <p:nvSpPr>
            <p:cNvPr id="45" name="Freeform 45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9040936" y="7135862"/>
            <a:ext cx="205979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968329" y="6953250"/>
            <a:ext cx="2899768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Challenge: Scalability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11858" y="7416701"/>
            <a:ext cx="7056239" cy="43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Maintaining performance with growth.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9376395" y="8301335"/>
            <a:ext cx="811858" cy="28575"/>
            <a:chOff x="0" y="0"/>
            <a:chExt cx="1082477" cy="381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82421" cy="38100"/>
            </a:xfrm>
            <a:custGeom>
              <a:avLst/>
              <a:gdLst/>
              <a:ahLst/>
              <a:cxnLst/>
              <a:rect l="l" t="t" r="r" b="b"/>
              <a:pathLst>
                <a:path w="108242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3371" y="0"/>
                  </a:lnTo>
                  <a:cubicBezTo>
                    <a:pt x="1073912" y="0"/>
                    <a:pt x="1082421" y="8509"/>
                    <a:pt x="1082421" y="19050"/>
                  </a:cubicBezTo>
                  <a:cubicBezTo>
                    <a:pt x="1082421" y="29591"/>
                    <a:pt x="1073912" y="38100"/>
                    <a:pt x="10633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8878268" y="8049965"/>
            <a:ext cx="531465" cy="531465"/>
            <a:chOff x="0" y="0"/>
            <a:chExt cx="708620" cy="708620"/>
          </a:xfrm>
        </p:grpSpPr>
        <p:sp>
          <p:nvSpPr>
            <p:cNvPr id="53" name="Freeform 53"/>
            <p:cNvSpPr/>
            <p:nvPr/>
          </p:nvSpPr>
          <p:spPr>
            <a:xfrm>
              <a:off x="6350" y="6350"/>
              <a:ext cx="695960" cy="695960"/>
            </a:xfrm>
            <a:custGeom>
              <a:avLst/>
              <a:gdLst/>
              <a:ahLst/>
              <a:cxnLst/>
              <a:rect l="l" t="t" r="r" b="b"/>
              <a:pathLst>
                <a:path w="695960" h="695960">
                  <a:moveTo>
                    <a:pt x="0" y="129921"/>
                  </a:moveTo>
                  <a:cubicBezTo>
                    <a:pt x="0" y="58166"/>
                    <a:pt x="58166" y="0"/>
                    <a:pt x="129921" y="0"/>
                  </a:cubicBezTo>
                  <a:lnTo>
                    <a:pt x="566039" y="0"/>
                  </a:lnTo>
                  <a:cubicBezTo>
                    <a:pt x="637794" y="0"/>
                    <a:pt x="695960" y="58166"/>
                    <a:pt x="695960" y="129921"/>
                  </a:cubicBezTo>
                  <a:lnTo>
                    <a:pt x="695960" y="566039"/>
                  </a:lnTo>
                  <a:cubicBezTo>
                    <a:pt x="695960" y="637794"/>
                    <a:pt x="637794" y="695960"/>
                    <a:pt x="566039" y="695960"/>
                  </a:cubicBezTo>
                  <a:lnTo>
                    <a:pt x="129921" y="695960"/>
                  </a:lnTo>
                  <a:cubicBezTo>
                    <a:pt x="58166" y="695960"/>
                    <a:pt x="0" y="637794"/>
                    <a:pt x="0" y="56603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0"/>
              <a:ext cx="708660" cy="708660"/>
            </a:xfrm>
            <a:custGeom>
              <a:avLst/>
              <a:gdLst/>
              <a:ahLst/>
              <a:cxnLst/>
              <a:rect l="l" t="t" r="r" b="b"/>
              <a:pathLst>
                <a:path w="708660" h="708660">
                  <a:moveTo>
                    <a:pt x="0" y="136271"/>
                  </a:moveTo>
                  <a:cubicBezTo>
                    <a:pt x="0" y="60960"/>
                    <a:pt x="60960" y="0"/>
                    <a:pt x="136271" y="0"/>
                  </a:cubicBezTo>
                  <a:lnTo>
                    <a:pt x="572389" y="0"/>
                  </a:lnTo>
                  <a:lnTo>
                    <a:pt x="572389" y="6350"/>
                  </a:lnTo>
                  <a:lnTo>
                    <a:pt x="572389" y="0"/>
                  </a:lnTo>
                  <a:cubicBezTo>
                    <a:pt x="647573" y="0"/>
                    <a:pt x="708660" y="60960"/>
                    <a:pt x="708660" y="136271"/>
                  </a:cubicBezTo>
                  <a:lnTo>
                    <a:pt x="702310" y="136271"/>
                  </a:lnTo>
                  <a:lnTo>
                    <a:pt x="708660" y="136271"/>
                  </a:lnTo>
                  <a:lnTo>
                    <a:pt x="708660" y="572389"/>
                  </a:lnTo>
                  <a:lnTo>
                    <a:pt x="702310" y="572389"/>
                  </a:lnTo>
                  <a:lnTo>
                    <a:pt x="708660" y="572389"/>
                  </a:lnTo>
                  <a:cubicBezTo>
                    <a:pt x="708660" y="647700"/>
                    <a:pt x="647700" y="708660"/>
                    <a:pt x="572389" y="708660"/>
                  </a:cubicBezTo>
                  <a:lnTo>
                    <a:pt x="572389" y="702310"/>
                  </a:lnTo>
                  <a:lnTo>
                    <a:pt x="572389" y="708660"/>
                  </a:lnTo>
                  <a:lnTo>
                    <a:pt x="136271" y="708660"/>
                  </a:lnTo>
                  <a:lnTo>
                    <a:pt x="136271" y="702310"/>
                  </a:lnTo>
                  <a:lnTo>
                    <a:pt x="136271" y="708660"/>
                  </a:lnTo>
                  <a:cubicBezTo>
                    <a:pt x="60960" y="708660"/>
                    <a:pt x="0" y="647573"/>
                    <a:pt x="0" y="572389"/>
                  </a:cubicBezTo>
                  <a:lnTo>
                    <a:pt x="0" y="136271"/>
                  </a:lnTo>
                  <a:lnTo>
                    <a:pt x="6350" y="136271"/>
                  </a:lnTo>
                  <a:lnTo>
                    <a:pt x="0" y="136271"/>
                  </a:lnTo>
                  <a:moveTo>
                    <a:pt x="12700" y="136271"/>
                  </a:moveTo>
                  <a:lnTo>
                    <a:pt x="12700" y="572389"/>
                  </a:lnTo>
                  <a:lnTo>
                    <a:pt x="6350" y="572389"/>
                  </a:lnTo>
                  <a:lnTo>
                    <a:pt x="12700" y="572389"/>
                  </a:lnTo>
                  <a:cubicBezTo>
                    <a:pt x="12700" y="640588"/>
                    <a:pt x="68072" y="695960"/>
                    <a:pt x="136271" y="695960"/>
                  </a:cubicBezTo>
                  <a:lnTo>
                    <a:pt x="572389" y="695960"/>
                  </a:lnTo>
                  <a:cubicBezTo>
                    <a:pt x="640588" y="695960"/>
                    <a:pt x="695960" y="640588"/>
                    <a:pt x="695960" y="572389"/>
                  </a:cubicBezTo>
                  <a:lnTo>
                    <a:pt x="695960" y="136271"/>
                  </a:lnTo>
                  <a:cubicBezTo>
                    <a:pt x="695960" y="68072"/>
                    <a:pt x="640588" y="12700"/>
                    <a:pt x="572389" y="12700"/>
                  </a:cubicBezTo>
                  <a:lnTo>
                    <a:pt x="136271" y="12700"/>
                  </a:lnTo>
                  <a:lnTo>
                    <a:pt x="136271" y="6350"/>
                  </a:lnTo>
                  <a:lnTo>
                    <a:pt x="136271" y="12700"/>
                  </a:lnTo>
                  <a:cubicBezTo>
                    <a:pt x="68072" y="12700"/>
                    <a:pt x="12700" y="68072"/>
                    <a:pt x="12700" y="13627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id="55" name="TextBox 55"/>
          <p:cNvSpPr txBox="1"/>
          <p:nvPr/>
        </p:nvSpPr>
        <p:spPr>
          <a:xfrm>
            <a:off x="9036174" y="8179742"/>
            <a:ext cx="215504" cy="30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b="1" spc="-82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419904" y="7997130"/>
            <a:ext cx="3733502" cy="39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 spc="-68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Solution: Database Indexing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419904" y="8460581"/>
            <a:ext cx="7056239" cy="43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spc="-36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Optimized search speed.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43974" y="649337"/>
            <a:ext cx="6390978" cy="83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Future Enhancements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43974" y="1781919"/>
            <a:ext cx="9658052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Future features for added value.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7743974" y="2557314"/>
            <a:ext cx="632818" cy="632817"/>
          </a:xfrm>
          <a:custGeom>
            <a:avLst/>
            <a:gdLst/>
            <a:ahLst/>
            <a:cxnLst/>
            <a:rect l="l" t="t" r="r" b="b"/>
            <a:pathLst>
              <a:path w="632818" h="632817">
                <a:moveTo>
                  <a:pt x="0" y="0"/>
                </a:moveTo>
                <a:lnTo>
                  <a:pt x="632817" y="0"/>
                </a:lnTo>
                <a:lnTo>
                  <a:pt x="632817" y="632817"/>
                </a:lnTo>
                <a:lnTo>
                  <a:pt x="0" y="63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43974" y="3424089"/>
            <a:ext cx="3164235" cy="41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-7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Integrated Payments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3974" y="3904655"/>
            <a:ext cx="9658052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Seamless rent transactions.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7743974" y="5154662"/>
            <a:ext cx="632818" cy="632818"/>
          </a:xfrm>
          <a:custGeom>
            <a:avLst/>
            <a:gdLst/>
            <a:ahLst/>
            <a:cxnLst/>
            <a:rect l="l" t="t" r="r" b="b"/>
            <a:pathLst>
              <a:path w="632818" h="632818">
                <a:moveTo>
                  <a:pt x="0" y="0"/>
                </a:moveTo>
                <a:lnTo>
                  <a:pt x="632817" y="0"/>
                </a:lnTo>
                <a:lnTo>
                  <a:pt x="632817" y="632818"/>
                </a:lnTo>
                <a:lnTo>
                  <a:pt x="0" y="632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43974" y="6021438"/>
            <a:ext cx="3164235" cy="41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-7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AI Recommendations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43974" y="6502002"/>
            <a:ext cx="9658052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Personalized property suggestions.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7743974" y="7752010"/>
            <a:ext cx="632818" cy="632818"/>
          </a:xfrm>
          <a:custGeom>
            <a:avLst/>
            <a:gdLst/>
            <a:ahLst/>
            <a:cxnLst/>
            <a:rect l="l" t="t" r="r" b="b"/>
            <a:pathLst>
              <a:path w="632818" h="632818">
                <a:moveTo>
                  <a:pt x="0" y="0"/>
                </a:moveTo>
                <a:lnTo>
                  <a:pt x="632817" y="0"/>
                </a:lnTo>
                <a:lnTo>
                  <a:pt x="632817" y="632817"/>
                </a:lnTo>
                <a:lnTo>
                  <a:pt x="0" y="632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743974" y="8618785"/>
            <a:ext cx="3164235" cy="41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-7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Real-Time Chat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43974" y="9099351"/>
            <a:ext cx="9658052" cy="49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spc="-4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Direct communication between users.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494</Words>
  <Application>Microsoft Office PowerPoint</Application>
  <PresentationFormat>Custom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Inter Bold</vt:lpstr>
      <vt:lpstr>Inter</vt:lpstr>
      <vt:lpstr>Arimo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House-Rent-Application-using-MERN.pptx</dc:title>
  <dc:creator>SOFIYA RAHAMATH</dc:creator>
  <cp:lastModifiedBy>SOFIYA RAHAMATH</cp:lastModifiedBy>
  <cp:revision>2</cp:revision>
  <dcterms:created xsi:type="dcterms:W3CDTF">2006-08-16T00:00:00Z</dcterms:created>
  <dcterms:modified xsi:type="dcterms:W3CDTF">2024-11-10T05:46:19Z</dcterms:modified>
  <dc:identifier>DAGWCTKUhbA</dc:identifier>
</cp:coreProperties>
</file>